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5" r:id="rId156"/>
    <p:sldId id="1197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260" r:id="rId174"/>
    <p:sldId id="916" r:id="rId175"/>
    <p:sldId id="258" r:id="rId176"/>
  </p:sldIdLst>
  <p:sldSz cx="12192000" cy="6858000"/>
  <p:notesSz cx="6858000" cy="9144000"/>
  <p:custDataLst>
    <p:tags r:id="rId1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tags" Target="tags/tag1.xml"/><Relationship Id="rId181" Type="http://schemas.openxmlformats.org/officeDocument/2006/relationships/commentAuthors" Target="commentAuthors.xml"/><Relationship Id="rId180" Type="http://schemas.openxmlformats.org/officeDocument/2006/relationships/tableStyles" Target="tableStyles.xml"/><Relationship Id="rId18" Type="http://schemas.openxmlformats.org/officeDocument/2006/relationships/slide" Target="slides/slide15.xml"/><Relationship Id="rId179" Type="http://schemas.openxmlformats.org/officeDocument/2006/relationships/viewProps" Target="viewProps.xml"/><Relationship Id="rId178" Type="http://schemas.openxmlformats.org/officeDocument/2006/relationships/presProps" Target="presProps.xml"/><Relationship Id="rId177" Type="http://schemas.openxmlformats.org/officeDocument/2006/relationships/handoutMaster" Target="handoutMasters/handoutMaster1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10410" y="1504950"/>
            <a:ext cx="7474585" cy="3255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见到他：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antd-tools:https://github.com/ant-design/antd-tools/blob/master/lib/replaceLib.js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20540</Words>
  <Application>WPS 演示</Application>
  <PresentationFormat>宽屏</PresentationFormat>
  <Paragraphs>1242</Paragraphs>
  <Slides>173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9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1027</cp:revision>
  <dcterms:created xsi:type="dcterms:W3CDTF">2023-03-11T22:03:23Z</dcterms:created>
  <dcterms:modified xsi:type="dcterms:W3CDTF">2023-03-11T22:03:23Z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